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96" r:id="rId3"/>
    <p:sldId id="303" r:id="rId4"/>
    <p:sldId id="302" r:id="rId5"/>
    <p:sldId id="276" r:id="rId6"/>
    <p:sldId id="261" r:id="rId7"/>
    <p:sldId id="298" r:id="rId8"/>
    <p:sldId id="299" r:id="rId9"/>
    <p:sldId id="300" r:id="rId10"/>
    <p:sldId id="311" r:id="rId11"/>
    <p:sldId id="301" r:id="rId12"/>
    <p:sldId id="312" r:id="rId13"/>
    <p:sldId id="313" r:id="rId14"/>
    <p:sldId id="262" r:id="rId15"/>
    <p:sldId id="265" r:id="rId16"/>
    <p:sldId id="314" r:id="rId17"/>
    <p:sldId id="288" r:id="rId18"/>
    <p:sldId id="289" r:id="rId19"/>
    <p:sldId id="290" r:id="rId20"/>
    <p:sldId id="304" r:id="rId21"/>
    <p:sldId id="305" r:id="rId22"/>
    <p:sldId id="306" r:id="rId23"/>
    <p:sldId id="307" r:id="rId24"/>
    <p:sldId id="308" r:id="rId25"/>
    <p:sldId id="315" r:id="rId26"/>
    <p:sldId id="309" r:id="rId27"/>
    <p:sldId id="31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83525-6A86-4AAA-9521-88AC3AE3EE84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3CEFA-9B2F-4ACA-8C9E-8C20B399A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60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17. </a:t>
            </a:r>
            <a:r>
              <a:rPr lang="en-US" sz="3200" dirty="0" smtClean="0"/>
              <a:t>FLUID STATICS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2405063"/>
            <a:ext cx="44100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8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9699" name="Picture 3" descr="C:\Users\nandini.ahuja\AppData\Local\Temp\wz1276\PL 11.1\dense-bal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571" y="857571"/>
            <a:ext cx="9142858" cy="51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2428875"/>
            <a:ext cx="4381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80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2576513"/>
            <a:ext cx="55435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3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3" name="Picture 5" descr="C:\Users\nandini.ahuja\AppData\Local\Temp\wz7657\PL 11.1\div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7" y="2871787"/>
            <a:ext cx="26003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7" name="Picture 5" descr="C:\Users\nandini.ahuja\AppData\Local\Temp\wz9c0f\PL 11.1\cylinder-of-water-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1643062"/>
            <a:ext cx="25336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976438"/>
            <a:ext cx="316230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8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485" name="Picture 5" descr="C:\Users\nandini.ahuja\AppData\Local\Temp\wz71b5\PL 11.1\tire_pressure_guage_shutterstock_1146990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7" y="2352675"/>
            <a:ext cx="27622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78314" y="4520694"/>
            <a:ext cx="2029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imagedb.com/</a:t>
            </a:r>
            <a:r>
              <a:rPr lang="en-US" sz="900" i="1" dirty="0" err="1" smtClean="0"/>
              <a:t>Shutterstock</a:t>
            </a:r>
            <a:r>
              <a:rPr lang="en-US" sz="900" dirty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5943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08" name="Picture 4" descr="C:\Users\nandini.ahuja\AppData\Local\Temp\wzb836\PL 11.1\ti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352675"/>
            <a:ext cx="1905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3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2" name="Picture 4" descr="C:\Users\nandini.ahuja\AppData\Local\Temp\wz6d81\PL 11.1\barome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2000250"/>
            <a:ext cx="1638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0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627" name="Picture 3" descr="C:\Users\nandini.ahuja\AppData\Local\Temp\wz0607\PL 11.1\pint-gla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1738312"/>
            <a:ext cx="27051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3794" name="Picture 2" descr="C:\Users\nandini.ahuja\AppData\Local\Temp\wzda85\PL 11.1\blood-press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592" y="2568698"/>
            <a:ext cx="2410815" cy="160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56444" y="4203152"/>
            <a:ext cx="2029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 err="1" smtClean="0"/>
              <a:t>Jupiterimages</a:t>
            </a:r>
            <a:r>
              <a:rPr lang="en-US" sz="900" i="1" dirty="0" smtClean="0"/>
              <a:t>/</a:t>
            </a:r>
            <a:r>
              <a:rPr lang="en-US" sz="900" i="1" dirty="0" err="1" smtClean="0"/>
              <a:t>Thinkstock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1695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36621" y="4381500"/>
            <a:ext cx="26467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</a:t>
            </a:r>
            <a:r>
              <a:rPr lang="en-US" sz="900" i="1" dirty="0" smtClean="0"/>
              <a:t>: Steven </a:t>
            </a:r>
            <a:r>
              <a:rPr lang="en-US" sz="900" i="1" dirty="0" err="1"/>
              <a:t>Puetzer</a:t>
            </a:r>
            <a:r>
              <a:rPr lang="en-US" sz="900" i="1" dirty="0"/>
              <a:t>/ </a:t>
            </a:r>
            <a:r>
              <a:rPr lang="en-US" sz="900" i="1" dirty="0" err="1"/>
              <a:t>Photodisc</a:t>
            </a:r>
            <a:r>
              <a:rPr lang="en-US" sz="900" i="1" dirty="0"/>
              <a:t>/Getty 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  <p:pic>
        <p:nvPicPr>
          <p:cNvPr id="34818" name="Picture 2" descr="C:\Users\nandini.ahuja\AppData\Local\Temp\wz3bb7\PL 11.1\flat_tire_Getty_Images_8237007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4765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4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865806" y="4102675"/>
            <a:ext cx="1825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Michael </a:t>
            </a:r>
            <a:r>
              <a:rPr lang="en-US" sz="900" i="1" dirty="0" smtClean="0"/>
              <a:t>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  <p:pic>
        <p:nvPicPr>
          <p:cNvPr id="35842" name="Picture 2" descr="C:\Users\nandini.ahuja\AppData\Local\Temp\wzc5cd\PL 11.1\toothpas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786062"/>
            <a:ext cx="2857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6866" name="Picture 2" descr="C:\Users\nandini.ahuja\AppData\Local\Temp\wzf2b7\PL 11.1\dentist_chair_Getty_Images_783665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2381250"/>
            <a:ext cx="21145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07626" y="4622839"/>
            <a:ext cx="32775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/>
              <a:t>Source: Brand X Pictures /</a:t>
            </a:r>
            <a:r>
              <a:rPr lang="en-US" sz="900" i="1" dirty="0" err="1"/>
              <a:t>Stockbyte</a:t>
            </a:r>
            <a:r>
              <a:rPr lang="en-US" sz="900" i="1" dirty="0"/>
              <a:t>/Getty </a:t>
            </a:r>
            <a:r>
              <a:rPr lang="en-US" sz="900" i="1" dirty="0" smtClean="0"/>
              <a:t>Images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9200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7890" name="Picture 2" descr="C:\Users\nandini.ahuja\AppData\Local\Temp\wz3a9f\PL 11.1\u-tube-initi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1338262"/>
            <a:ext cx="268605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59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586038"/>
            <a:ext cx="4991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31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8914" name="Picture 2" descr="C:\Users\nandini.ahuja\AppData\Local\Temp\wzdeba\PL 11.1\fi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638425"/>
            <a:ext cx="38100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10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9938" name="Picture 2" descr="C:\Users\nandini.ahuja\AppData\Local\Temp\wz3e47\PL 11.1\shi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33525"/>
            <a:ext cx="685800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5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2770" name="Picture 2" descr="C:\Users\nandini.ahuja\AppData\Local\Temp\wzd7a8\PL 11.1\cube-of-wa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501" y="2564588"/>
            <a:ext cx="2358998" cy="222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0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22" name="Picture 2" descr="C:\Users\nandini.ahuja\AppData\Local\Temp\wzc32e\PL 11.1\atom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079" y="2629000"/>
            <a:ext cx="2869841" cy="1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101" name="Picture 5" descr="C:\Users\nandini.ahuja\AppData\Local\Temp\wz7a6c\PL 11.1\cylinder-of-wa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789" y="1461653"/>
            <a:ext cx="4144422" cy="414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9" name="Picture 5" descr="C:\Users\nandini.ahuja\AppData\Local\Temp\wz6862\PL 11.1\u-tube-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1338262"/>
            <a:ext cx="268605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1746" name="Picture 2" descr="C:\Users\nandini.ahuja\AppData\Local\Temp\wz866d\PL 11.1\water-cube-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00187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7651" name="Picture 3" descr="C:\Users\nandini.ahuja\AppData\Local\Temp\wz53e8\PL 11.1\testtube-f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03" y="2301636"/>
            <a:ext cx="1434193" cy="200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8675" name="Picture 3" descr="C:\Users\nandini.ahuja\AppData\Local\Temp\wz9c8c\PL 11.1\beaker_w_marking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088" y="2494486"/>
            <a:ext cx="1659824" cy="23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424</Words>
  <Application>Microsoft Office PowerPoint</Application>
  <PresentationFormat>Custom</PresentationFormat>
  <Paragraphs>37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53</cp:revision>
  <dcterms:created xsi:type="dcterms:W3CDTF">2015-06-29T15:58:30Z</dcterms:created>
  <dcterms:modified xsi:type="dcterms:W3CDTF">2015-09-01T18:31:23Z</dcterms:modified>
</cp:coreProperties>
</file>